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66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720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45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976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689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922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254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904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08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3020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711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574B2-D32F-4E28-8D53-9E206475F74B}" type="datetimeFigureOut">
              <a:rPr lang="es-PE" smtClean="0"/>
              <a:t>01/09/2012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26202-E7EF-41A0-8588-29DBB0F549F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090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764704"/>
            <a:ext cx="79208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smtClean="0"/>
              <a:t>PASOS PARA CREAR UN SITIO WEB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ABRIR INTERNET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DIGITAR JIMDO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CLIC EN EL PRIMER ENLACE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Llenar los datos personales (nombre de usuario y correo) y acepto los términos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Clic en Crear pagina web gratis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Digitar las letras que aparecen en la ventana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Clic en Crear pagina web gratis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Ir al correo para verificar la cuenta</a:t>
            </a:r>
          </a:p>
          <a:p>
            <a:pPr marL="342900" indent="-342900">
              <a:buAutoNum type="arabicPeriod"/>
            </a:pPr>
            <a:r>
              <a:rPr lang="es-PE" sz="2400" dirty="0" smtClean="0"/>
              <a:t>Dar clic en mi enlace</a:t>
            </a:r>
          </a:p>
        </p:txBody>
      </p:sp>
    </p:spTree>
    <p:extLst>
      <p:ext uri="{BB962C8B-B14F-4D97-AF65-F5344CB8AC3E}">
        <p14:creationId xmlns:p14="http://schemas.microsoft.com/office/powerpoint/2010/main" val="33259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62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PC22</dc:creator>
  <cp:lastModifiedBy>PC22</cp:lastModifiedBy>
  <cp:revision>7</cp:revision>
  <dcterms:created xsi:type="dcterms:W3CDTF">2012-09-01T21:21:22Z</dcterms:created>
  <dcterms:modified xsi:type="dcterms:W3CDTF">2012-09-01T23:21:08Z</dcterms:modified>
</cp:coreProperties>
</file>