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5" r:id="rId20"/>
    <p:sldId id="272" r:id="rId21"/>
    <p:sldId id="276" r:id="rId22"/>
    <p:sldId id="277" r:id="rId2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8D574-4D0B-4FBB-9E0A-B77C1A302B03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384C8-DDD5-4684-8241-6E1B5A3E18B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431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384C8-DDD5-4684-8241-6E1B5A3E18B6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495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512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3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164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584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23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273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34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5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834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172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937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B577-94E0-4F65-A039-7E7876A9E182}" type="datetimeFigureOut">
              <a:rPr lang="es-PE" smtClean="0"/>
              <a:t>03/11/2013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DC73-842F-481E-A148-342C5CE861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870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35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142"/>
            <a:ext cx="890246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PE" dirty="0" smtClean="0"/>
              <a:t>CUIDA TU CUERPO DIARIAMENTE</a:t>
            </a:r>
            <a:endParaRPr lang="es-P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801177" cy="491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0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2" y="404664"/>
            <a:ext cx="887716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039100" cy="650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03848" y="60212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A CUALQUIER EDAD CUIDARSE CON EJERCICIO CAMINAR ES VIDA SALUDABLE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5722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74846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87824" y="7019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DIMENSIONES:</a:t>
            </a:r>
            <a:endParaRPr lang="es-PE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267744" y="25556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ESPIRITUAL</a:t>
            </a:r>
            <a:endParaRPr lang="es-PE" b="1" dirty="0"/>
          </a:p>
        </p:txBody>
      </p:sp>
      <p:sp>
        <p:nvSpPr>
          <p:cNvPr id="6" name="5 CuadroTexto"/>
          <p:cNvSpPr txBox="1"/>
          <p:nvPr/>
        </p:nvSpPr>
        <p:spPr>
          <a:xfrm rot="10800000" flipV="1">
            <a:off x="3591218" y="6340678"/>
            <a:ext cx="168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PSICOLOGICA</a:t>
            </a:r>
            <a:endParaRPr lang="es-PE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832323" y="17777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FISICA</a:t>
            </a:r>
            <a:endParaRPr lang="es-PE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067944" y="4616957"/>
            <a:ext cx="17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ALIMENTACIÓN</a:t>
            </a:r>
            <a:endParaRPr lang="es-PE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b="44654"/>
          <a:stretch/>
        </p:blipFill>
        <p:spPr bwMode="auto">
          <a:xfrm>
            <a:off x="5148064" y="3710340"/>
            <a:ext cx="2088232" cy="90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ALIMENTOS QUE REJUVENECE</a:t>
            </a:r>
            <a:br>
              <a:rPr lang="es-PE" dirty="0" smtClean="0"/>
            </a:br>
            <a:r>
              <a:rPr lang="es-PE" dirty="0" smtClean="0"/>
              <a:t>Y  AUMENTA DEFIENSAS </a:t>
            </a:r>
            <a:endParaRPr lang="es-PE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58185"/>
            <a:ext cx="4376392" cy="282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8794"/>
            <a:ext cx="2585203" cy="258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39330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AUMENTA</a:t>
            </a:r>
            <a:r>
              <a:rPr lang="es-PE" dirty="0" smtClean="0"/>
              <a:t> </a:t>
            </a:r>
            <a:r>
              <a:rPr lang="es-PE" b="1" dirty="0" smtClean="0"/>
              <a:t>LAS</a:t>
            </a:r>
            <a:r>
              <a:rPr lang="es-PE" dirty="0" smtClean="0"/>
              <a:t> </a:t>
            </a:r>
            <a:r>
              <a:rPr lang="es-PE" b="1" dirty="0" smtClean="0"/>
              <a:t>DEFENSAS</a:t>
            </a:r>
            <a:endParaRPr lang="es-PE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017274" y="418460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REJUVENECE</a:t>
            </a:r>
            <a:endParaRPr lang="es-PE" b="1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34" y="4553937"/>
            <a:ext cx="2857500" cy="157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91474" y="5804692"/>
            <a:ext cx="2429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MUY NUTRITIVO Y ES NUESTRO</a:t>
            </a:r>
            <a:endParaRPr lang="es-PE" b="1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10" y="4586284"/>
            <a:ext cx="1534864" cy="11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0567"/>
            <a:ext cx="7560840" cy="576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93" y="1039121"/>
            <a:ext cx="6370885" cy="525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" y="476672"/>
            <a:ext cx="317253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8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1432"/>
            <a:ext cx="7632848" cy="59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23497" y="29200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DIMENSION ESPIRITUAL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4968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836712"/>
            <a:ext cx="7416824" cy="57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4046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DIMENSION ESPIRITUAL VIVIR LOS SACRAMENTOS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7230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3408"/>
            <a:ext cx="10429875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" y="30057"/>
            <a:ext cx="8791159" cy="682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43608" y="2852936"/>
            <a:ext cx="3024336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Respetar el cuerpo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097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La vida saludable contribuye al bienestar de todos los aspectos del ser humano.</a:t>
            </a:r>
          </a:p>
          <a:p>
            <a:r>
              <a:rPr lang="es-PE" dirty="0" smtClean="0"/>
              <a:t>Las dimensiones de la vida saludable:</a:t>
            </a:r>
          </a:p>
          <a:p>
            <a:r>
              <a:rPr lang="es-PE" dirty="0" smtClean="0"/>
              <a:t>Dimensión física</a:t>
            </a:r>
          </a:p>
          <a:p>
            <a:r>
              <a:rPr lang="es-PE" dirty="0" smtClean="0"/>
              <a:t>Dimensión Social</a:t>
            </a:r>
          </a:p>
          <a:p>
            <a:r>
              <a:rPr lang="es-PE" dirty="0" smtClean="0"/>
              <a:t>Dimensión Psicología</a:t>
            </a:r>
          </a:p>
          <a:p>
            <a:r>
              <a:rPr lang="es-PE" dirty="0" smtClean="0"/>
              <a:t>Dimensión Espiritual </a:t>
            </a:r>
            <a:endParaRPr lang="es-PE" dirty="0"/>
          </a:p>
        </p:txBody>
      </p:sp>
      <p:sp>
        <p:nvSpPr>
          <p:cNvPr id="4" name="3 Rectángulo"/>
          <p:cNvSpPr/>
          <p:nvPr/>
        </p:nvSpPr>
        <p:spPr>
          <a:xfrm>
            <a:off x="2771800" y="404664"/>
            <a:ext cx="4738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P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CONCLUSIONES</a:t>
            </a:r>
            <a:endParaRPr lang="es-PE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845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ESTILO DE VIDA:</a:t>
            </a:r>
          </a:p>
          <a:p>
            <a:r>
              <a:rPr lang="es-PE" dirty="0" smtClean="0"/>
              <a:t>Es los comportamientos de la persona en su vida cotidiana.</a:t>
            </a:r>
          </a:p>
          <a:p>
            <a:r>
              <a:rPr lang="es-PE" dirty="0" smtClean="0"/>
              <a:t>Tu decides que estilo de vida vivirás saludable  tu escoges </a:t>
            </a:r>
          </a:p>
          <a:p>
            <a:r>
              <a:rPr lang="es-PE" smtClean="0"/>
              <a:t>FELICIDADES ELIGE LA VIDA SALUDABLE Y VIVIRAS MAS LARGO TIEMPO FELIZ.</a:t>
            </a:r>
            <a:endParaRPr lang="es-P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4927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41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"/>
            <a:ext cx="828092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80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3450" cy="79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2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332656"/>
            <a:ext cx="89535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829"/>
            <a:ext cx="8784976" cy="68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1" y="188640"/>
            <a:ext cx="8496944" cy="62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71800" y="148478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FF0000"/>
                </a:solidFill>
              </a:rPr>
              <a:t>ELIGE UNA VIDA SALUDABLE  ALIMENTANDOTE CON FRUTAS Y VERDURAS</a:t>
            </a:r>
            <a:endParaRPr lang="es-P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SIRVE LO QUE DA VIDA SALUDABLE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7" y="1052736"/>
            <a:ext cx="8351569" cy="523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125</Words>
  <Application>Microsoft Office PowerPoint</Application>
  <PresentationFormat>Presentación en pantalla (4:3)</PresentationFormat>
  <Paragraphs>28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SIRVE LO QUE DA VIDA SALUDABLE</vt:lpstr>
      <vt:lpstr>Presentación de PowerPoint</vt:lpstr>
      <vt:lpstr>CUIDA TU CUERPO DIARIAMENTE</vt:lpstr>
      <vt:lpstr>Presentación de PowerPoint</vt:lpstr>
      <vt:lpstr>Presentación de PowerPoint</vt:lpstr>
      <vt:lpstr>Presentación de PowerPoint</vt:lpstr>
      <vt:lpstr>ALIMENTOS QUE REJUVENECE Y  AUMENTA DEFIENSAS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AURORA</dc:creator>
  <cp:lastModifiedBy>AURORA</cp:lastModifiedBy>
  <cp:revision>10</cp:revision>
  <dcterms:created xsi:type="dcterms:W3CDTF">2013-11-03T21:05:37Z</dcterms:created>
  <dcterms:modified xsi:type="dcterms:W3CDTF">2013-11-03T22:18:26Z</dcterms:modified>
</cp:coreProperties>
</file>